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60" r:id="rId5"/>
    <p:sldId id="264" r:id="rId6"/>
    <p:sldId id="266" r:id="rId7"/>
    <p:sldId id="268" r:id="rId8"/>
    <p:sldId id="271" r:id="rId9"/>
    <p:sldId id="274" r:id="rId10"/>
    <p:sldId id="275" r:id="rId11"/>
    <p:sldId id="277" r:id="rId12"/>
    <p:sldId id="279" r:id="rId13"/>
    <p:sldId id="280" r:id="rId14"/>
    <p:sldId id="281" r:id="rId15"/>
    <p:sldId id="292" r:id="rId16"/>
    <p:sldId id="293" r:id="rId17"/>
    <p:sldId id="294" r:id="rId18"/>
    <p:sldId id="297" r:id="rId19"/>
    <p:sldId id="298" r:id="rId20"/>
    <p:sldId id="299" r:id="rId21"/>
    <p:sldId id="318" r:id="rId22"/>
    <p:sldId id="320" r:id="rId23"/>
    <p:sldId id="324" r:id="rId24"/>
  </p:sldIdLst>
  <p:sldSz cx="14630400" cy="8229600" type="screen4x3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b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7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0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2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2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2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3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7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8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5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6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7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2022-09-06T07:14:10Z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19B7D9A3550D480E9802BBE347278A03</vt:lpwstr>
  </property>
  <property fmtid="{D5CDD505-2E9C-101B-9397-08002B2CF9AE}" pid="3" name="KSOProductBuildVer">
    <vt:lpwstr>2052-11.1.0.12313</vt:lpwstr>
  </property>
</Properties>
</file>